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7056784" cy="1296144"/>
          </a:xfrm>
        </p:spPr>
        <p:txBody>
          <a:bodyPr>
            <a:noAutofit/>
          </a:bodyPr>
          <a:lstStyle/>
          <a:p>
            <a:pPr algn="ctr"/>
            <a:r>
              <a:rPr lang="ru-RU" sz="2050" dirty="0" smtClean="0"/>
              <a:t>«Есть два пути избавить вас от страдания: продолжительная любовь и завтрак в школьной столовой»</a:t>
            </a:r>
            <a:r>
              <a:rPr lang="ru-RU" sz="2050" dirty="0"/>
              <a:t/>
            </a:r>
            <a:br>
              <a:rPr lang="ru-RU" sz="2050" dirty="0"/>
            </a:br>
            <a:r>
              <a:rPr lang="ru-RU" sz="2050" dirty="0"/>
              <a:t>©</a:t>
            </a:r>
            <a:r>
              <a:rPr lang="ru-RU" sz="2050" dirty="0" smtClean="0"/>
              <a:t> Фридрих Ницше</a:t>
            </a:r>
            <a:br>
              <a:rPr lang="ru-RU" sz="2050" dirty="0" smtClean="0"/>
            </a:br>
            <a:endParaRPr lang="ru-RU" sz="205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Приготовление завтрака в МБОУ «СОШ №7 г. Кировска»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93643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6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733654" cy="28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\\school7\export\Трегуб В.Н\для конкурса столовых\фото\IMG_20211015_103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52190"/>
            <a:ext cx="5500959" cy="3094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572000" y="616652"/>
            <a:ext cx="3888432" cy="22322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tx1"/>
                </a:solidFill>
              </a:rPr>
              <a:t>Трудятся с шести утра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i="1" dirty="0">
                <a:solidFill>
                  <a:schemeClr val="tx1"/>
                </a:solidFill>
              </a:rPr>
              <a:t> В нашей школе </a:t>
            </a:r>
            <a:r>
              <a:rPr lang="ru-RU" sz="2400" i="1" dirty="0" smtClean="0">
                <a:solidFill>
                  <a:schemeClr val="tx1"/>
                </a:solidFill>
              </a:rPr>
              <a:t>повара,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Чтобы </a:t>
            </a:r>
            <a:r>
              <a:rPr lang="ru-RU" sz="2400" i="1" dirty="0">
                <a:solidFill>
                  <a:schemeClr val="tx1"/>
                </a:solidFill>
              </a:rPr>
              <a:t>взрослые и дети</a:t>
            </a:r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i="1" dirty="0">
                <a:solidFill>
                  <a:schemeClr val="tx1"/>
                </a:solidFill>
              </a:rPr>
              <a:t>Были сытыми </a:t>
            </a:r>
            <a:r>
              <a:rPr lang="ru-RU" sz="2400" i="1" dirty="0" smtClean="0">
                <a:solidFill>
                  <a:schemeClr val="tx1"/>
                </a:solidFill>
              </a:rPr>
              <a:t>всегда!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8" r="16916"/>
          <a:stretch/>
        </p:blipFill>
        <p:spPr bwMode="auto">
          <a:xfrm flipH="1">
            <a:off x="251520" y="329440"/>
            <a:ext cx="2698237" cy="3465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20251"/>
          <a:stretch/>
        </p:blipFill>
        <p:spPr bwMode="auto">
          <a:xfrm flipH="1">
            <a:off x="2216736" y="773812"/>
            <a:ext cx="2485577" cy="3506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r="23056"/>
          <a:stretch/>
        </p:blipFill>
        <p:spPr bwMode="auto">
          <a:xfrm flipH="1">
            <a:off x="4139952" y="302800"/>
            <a:ext cx="2698238" cy="3945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6" r="10439"/>
          <a:stretch/>
        </p:blipFill>
        <p:spPr bwMode="auto">
          <a:xfrm flipH="1">
            <a:off x="5541064" y="1268761"/>
            <a:ext cx="3083549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467544" y="3794949"/>
            <a:ext cx="4380848" cy="2514371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Мы за столиком сидим,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Вкусный завтрак мы едим.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Постарались повара,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Приготовили с утра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Нам омлет и запеканки.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Кашу вкусную из манки,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Рыбные </a:t>
            </a:r>
            <a:r>
              <a:rPr lang="ru-RU" sz="2000" dirty="0" err="1">
                <a:solidFill>
                  <a:schemeClr val="tx1"/>
                </a:solidFill>
              </a:rPr>
              <a:t>биточечки</a:t>
            </a:r>
            <a:r>
              <a:rPr lang="ru-RU" sz="2000" dirty="0">
                <a:solidFill>
                  <a:schemeClr val="tx1"/>
                </a:solidFill>
              </a:rPr>
              <a:t> и </a:t>
            </a:r>
            <a:r>
              <a:rPr lang="ru-RU" sz="2000" dirty="0" err="1">
                <a:solidFill>
                  <a:schemeClr val="tx1"/>
                </a:solidFill>
              </a:rPr>
              <a:t>пюрешку</a:t>
            </a:r>
            <a:r>
              <a:rPr lang="ru-RU" sz="2000" dirty="0">
                <a:solidFill>
                  <a:schemeClr val="tx1"/>
                </a:solidFill>
              </a:rPr>
              <a:t> из картошечки.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2" t="58102" r="42361" b="6944"/>
          <a:stretch/>
        </p:blipFill>
        <p:spPr bwMode="auto">
          <a:xfrm>
            <a:off x="4731207" y="3794949"/>
            <a:ext cx="3931351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52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55464" y="404664"/>
            <a:ext cx="4536504" cy="223224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bg1"/>
                </a:solidFill>
              </a:rPr>
              <a:t>Вредно кушать химикаты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i="1" dirty="0">
                <a:solidFill>
                  <a:schemeClr val="bg1"/>
                </a:solidFill>
              </a:rPr>
              <a:t>В чипсах, </a:t>
            </a:r>
            <a:r>
              <a:rPr lang="ru-RU" sz="2400" i="1" dirty="0" err="1">
                <a:solidFill>
                  <a:schemeClr val="bg1"/>
                </a:solidFill>
              </a:rPr>
              <a:t>бургерах</a:t>
            </a:r>
            <a:r>
              <a:rPr lang="ru-RU" sz="2400" i="1" dirty="0">
                <a:solidFill>
                  <a:schemeClr val="bg1"/>
                </a:solidFill>
              </a:rPr>
              <a:t> и фри,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i="1" dirty="0">
                <a:solidFill>
                  <a:schemeClr val="bg1"/>
                </a:solidFill>
              </a:rPr>
              <a:t>Лучше, чем пюре с котлетой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i="1" dirty="0">
                <a:solidFill>
                  <a:schemeClr val="bg1"/>
                </a:solidFill>
              </a:rPr>
              <a:t>В нашей школе не найти!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\\school7\export\Трегуб В.Н\для конкурса столовых\фото\IMG_20211015_103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043887" y="1670056"/>
            <a:ext cx="5784643" cy="325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school7\export\Трегуб В.Н\для конкурса столовых\фото\IMG_20211015_1043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 r="34760"/>
          <a:stretch/>
        </p:blipFill>
        <p:spPr bwMode="auto">
          <a:xfrm rot="5400000">
            <a:off x="1046724" y="2328239"/>
            <a:ext cx="3116565" cy="4373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school7\export\Трегуб В.Н\для конкурса столовых\фото\IMG_20211015_161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1"/>
            <a:ext cx="4824536" cy="307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25500" y="271736"/>
            <a:ext cx="4390516" cy="3456384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Пока мы живы, пища нам нужна,</a:t>
            </a:r>
          </a:p>
          <a:p>
            <a:pPr algn="ctr"/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В ней сил исток, даёт нам рост она.</a:t>
            </a:r>
          </a:p>
          <a:p>
            <a:pPr algn="ctr"/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Когда же нужной пищи не хватает, слабеем мы и тело наше тает.</a:t>
            </a:r>
          </a:p>
          <a:p>
            <a:pPr algn="ctr"/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Хвалы достойна пища, если вновь </a:t>
            </a:r>
          </a:p>
          <a:p>
            <a:pPr algn="ctr"/>
            <a:r>
              <a:rPr lang="ru-RU" sz="2200" i="1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</a:rPr>
              <a:t>на заменит и очистит кровь</a:t>
            </a: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\\school7\export\Трегуб В.Н\для конкурса столовых\фото\IMG_20211016_0919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0" t="6089" r="13600"/>
          <a:stretch/>
        </p:blipFill>
        <p:spPr bwMode="auto">
          <a:xfrm>
            <a:off x="4881349" y="591815"/>
            <a:ext cx="3913550" cy="270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school7\export\Трегуб В.Н\для конкурса столовых\фото\IMG_20211015_152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3145766" cy="389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school7\export\Трегуб В.Н\для конкурса столовых\фото\IMG_20211015_1336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0"/>
          <a:stretch/>
        </p:blipFill>
        <p:spPr bwMode="auto">
          <a:xfrm rot="5400000">
            <a:off x="4659621" y="1275959"/>
            <a:ext cx="5102299" cy="3647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34114" r="17708" b="23464"/>
          <a:stretch/>
        </p:blipFill>
        <p:spPr bwMode="auto">
          <a:xfrm>
            <a:off x="251520" y="260648"/>
            <a:ext cx="5746108" cy="3024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0"/>
          <a:stretch/>
        </p:blipFill>
        <p:spPr bwMode="auto">
          <a:xfrm>
            <a:off x="286644" y="3603886"/>
            <a:ext cx="4564098" cy="251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6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nteresnoznat.com/wp-content/uploads/dA6zdkMb4G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9" y="1770534"/>
            <a:ext cx="7420901" cy="388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60189" y="123478"/>
            <a:ext cx="7700243" cy="92925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Ожидания от школьной столовой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901139" y="2017812"/>
            <a:ext cx="3138999" cy="57606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Жалкая пародия: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Picture 3" descr="\\school7\export\Трегуб В.Н\для конкурса столовых\фото\IMG_20211015_1044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0" r="41575"/>
          <a:stretch/>
        </p:blipFill>
        <p:spPr bwMode="auto">
          <a:xfrm rot="5400000">
            <a:off x="2308507" y="-500195"/>
            <a:ext cx="4680522" cy="865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2814302" y="1628850"/>
            <a:ext cx="3592016" cy="79208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Неповторимый шедевр: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65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132</TotalTime>
  <Words>113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«Есть два пути избавить вас от страдания: продолжительная любовь и завтрак в школьной столовой» © Фридрих Ницше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«Есть два пути избавить вас от страдания – продолжительная любовь и завтрак в школьной столовой»</dc:title>
  <dc:creator>user</dc:creator>
  <cp:lastModifiedBy>Иванюк</cp:lastModifiedBy>
  <cp:revision>11</cp:revision>
  <dcterms:created xsi:type="dcterms:W3CDTF">2021-11-17T09:57:11Z</dcterms:created>
  <dcterms:modified xsi:type="dcterms:W3CDTF">2021-11-17T13:00:54Z</dcterms:modified>
</cp:coreProperties>
</file>